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69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E365-C57F-4582-A4B9-E919BF5BF55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D08A-C660-4E5D-B8F4-373DA3016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188640"/>
            <a:ext cx="4536504" cy="1470025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kk-KZ" sz="1600" b="1" dirty="0">
                <a:solidFill>
                  <a:schemeClr val="bg1"/>
                </a:solidFill>
              </a:rPr>
              <a:t>Выступление президента </a:t>
            </a:r>
            <a:r>
              <a:rPr lang="ru-RU" sz="1600" b="1" dirty="0">
                <a:solidFill>
                  <a:schemeClr val="bg1"/>
                </a:solidFill>
              </a:rPr>
              <a:t>АИК  СЭЗ «ПИТ»  </a:t>
            </a:r>
            <a:r>
              <a:rPr lang="ru-RU" sz="1600" b="1" dirty="0" err="1">
                <a:solidFill>
                  <a:schemeClr val="bg1"/>
                </a:solidFill>
              </a:rPr>
              <a:t>Конысбаева</a:t>
            </a:r>
            <a:r>
              <a:rPr lang="ru-RU" sz="1600" b="1" dirty="0">
                <a:solidFill>
                  <a:schemeClr val="bg1"/>
                </a:solidFill>
              </a:rPr>
              <a:t> А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  <a:r>
              <a:rPr lang="ru-RU" sz="1600" b="1" dirty="0">
                <a:solidFill>
                  <a:schemeClr val="bg1"/>
                </a:solidFill>
              </a:rPr>
              <a:t>Т.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 расширенном заседании Президиума МАИН 26 ноября 2019 года </a:t>
            </a:r>
            <a:r>
              <a:rPr lang="ru-RU" sz="1600" b="1" dirty="0">
                <a:solidFill>
                  <a:srgbClr val="FF0000"/>
                </a:solidFill>
              </a:rPr>
              <a:t>Трансформация бизнеса и образования в  условиях цифровой экономики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ortcom.kz/media/upload/1/2015/06/29/8e1a2fe414fd44f2b667c5fcf371ea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46807"/>
            <a:ext cx="7168852" cy="4779235"/>
          </a:xfrm>
          <a:prstGeom prst="rect">
            <a:avLst/>
          </a:prstGeom>
        </p:spPr>
      </p:pic>
      <p:pic>
        <p:nvPicPr>
          <p:cNvPr id="5" name="Picture 8" descr="http://www.pitalatau.kz/template/cluster/pitalatau/default/images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32656"/>
            <a:ext cx="2880320" cy="1314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859216" cy="85010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Взаимодействие с образовательными учреждениями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6912" y="1772816"/>
            <a:ext cx="6707088" cy="4525963"/>
          </a:xfrm>
        </p:spPr>
        <p:txBody>
          <a:bodyPr>
            <a:normAutofit/>
          </a:bodyPr>
          <a:lstStyle/>
          <a:p>
            <a:r>
              <a:rPr lang="en-US" sz="3600" dirty="0"/>
              <a:t>Kazakh British University</a:t>
            </a:r>
            <a:endParaRPr lang="ru-RU" sz="3600" dirty="0"/>
          </a:p>
          <a:p>
            <a:r>
              <a:rPr lang="en-US" sz="3600" dirty="0"/>
              <a:t>IT International University</a:t>
            </a:r>
            <a:endParaRPr lang="ru-RU" sz="3600" dirty="0"/>
          </a:p>
          <a:p>
            <a:r>
              <a:rPr lang="en-US" sz="3600" dirty="0" err="1"/>
              <a:t>Almaty</a:t>
            </a:r>
            <a:r>
              <a:rPr lang="en-US" sz="3600" dirty="0"/>
              <a:t> Management University</a:t>
            </a:r>
          </a:p>
          <a:p>
            <a:r>
              <a:rPr lang="en-US" sz="3600" dirty="0"/>
              <a:t>Central Asia technical economical college (</a:t>
            </a:r>
            <a:r>
              <a:rPr lang="en-US" sz="3600" dirty="0" err="1"/>
              <a:t>Almaty</a:t>
            </a:r>
            <a:r>
              <a:rPr lang="en-US" sz="3600" dirty="0"/>
              <a:t>)</a:t>
            </a:r>
          </a:p>
          <a:p>
            <a:r>
              <a:rPr lang="en-US" sz="3600" dirty="0" err="1"/>
              <a:t>Turan</a:t>
            </a:r>
            <a:r>
              <a:rPr lang="en-US" sz="3600" dirty="0"/>
              <a:t> University</a:t>
            </a:r>
            <a:endParaRPr lang="ru-RU" sz="3600" dirty="0"/>
          </a:p>
        </p:txBody>
      </p:sp>
      <p:pic>
        <p:nvPicPr>
          <p:cNvPr id="2051" name="Picture 3" descr="http://dic.academic.ru/pictures/wiki/files/76/Logotip_KB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1656184" cy="465535"/>
          </a:xfrm>
          <a:prstGeom prst="rect">
            <a:avLst/>
          </a:prstGeom>
          <a:noFill/>
        </p:spPr>
      </p:pic>
      <p:pic>
        <p:nvPicPr>
          <p:cNvPr id="2053" name="Picture 5" descr="http://www.studfiles.ru/html/2706/1253/html_OYiViRKer1.bEoR/htmlconvd-_tosiH_html_m42b8a4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20888"/>
            <a:ext cx="1368152" cy="606746"/>
          </a:xfrm>
          <a:prstGeom prst="rect">
            <a:avLst/>
          </a:prstGeom>
          <a:noFill/>
        </p:spPr>
      </p:pic>
      <p:sp>
        <p:nvSpPr>
          <p:cNvPr id="2055" name="AutoShape 7" descr="https://im2-tub-kz.yandex.net/i?id=c326459047cafa8ab8704c78ef2194c6&amp;n=33&amp;h=215&amp;w=2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utoShape 9" descr="https://hipo.kz/images/landings/almu/alm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 descr="https://hipo.kz/images/landings/almu/alm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 descr="https://im1-tub-kz.yandex.net/i?id=127b1929f870e3c589b9fdf78c9fb5b3&amp;n=33&amp;h=160&amp;w=26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 cstate="print"/>
          <a:srcRect l="39994" t="27360" r="39994" b="39172"/>
          <a:stretch>
            <a:fillRect/>
          </a:stretch>
        </p:blipFill>
        <p:spPr bwMode="auto">
          <a:xfrm>
            <a:off x="1115616" y="3933056"/>
            <a:ext cx="91492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http://www.ybs.kz/images/81IXaF1ttIk2vn1Qw5k1ENl9izS4J1.png"/>
          <p:cNvPicPr>
            <a:picLocks noChangeAspect="1" noChangeArrowheads="1"/>
          </p:cNvPicPr>
          <p:nvPr/>
        </p:nvPicPr>
        <p:blipFill>
          <a:blip r:embed="rId5" cstate="print"/>
          <a:srcRect r="19207"/>
          <a:stretch>
            <a:fillRect/>
          </a:stretch>
        </p:blipFill>
        <p:spPr bwMode="auto">
          <a:xfrm>
            <a:off x="1403648" y="5013176"/>
            <a:ext cx="394006" cy="72008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l="35850" t="31125" r="39136" b="21626"/>
          <a:stretch>
            <a:fillRect/>
          </a:stretch>
        </p:blipFill>
        <p:spPr bwMode="auto">
          <a:xfrm>
            <a:off x="1187624" y="3049758"/>
            <a:ext cx="720080" cy="76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DIGITAL  ATAMEKEN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525963"/>
          </a:xfrm>
        </p:spPr>
        <p:txBody>
          <a:bodyPr>
            <a:normAutofit/>
          </a:bodyPr>
          <a:lstStyle/>
          <a:p>
            <a:r>
              <a:rPr lang="en-US" sz="4000" dirty="0"/>
              <a:t>ACADEMY</a:t>
            </a:r>
            <a:endParaRPr lang="ru-RU" sz="4000" dirty="0"/>
          </a:p>
          <a:p>
            <a:r>
              <a:rPr lang="en-US" sz="4000" dirty="0"/>
              <a:t>MAPS</a:t>
            </a:r>
            <a:r>
              <a:rPr lang="ru-RU" sz="4000" dirty="0"/>
              <a:t>  </a:t>
            </a:r>
          </a:p>
          <a:p>
            <a:r>
              <a:rPr lang="en-US" sz="4000" dirty="0"/>
              <a:t>SERVICES</a:t>
            </a:r>
            <a:endParaRPr lang="ru-RU" sz="4000" dirty="0"/>
          </a:p>
          <a:p>
            <a:r>
              <a:rPr lang="en-US" sz="4000" dirty="0"/>
              <a:t>G2B</a:t>
            </a:r>
            <a:endParaRPr lang="ru-RU" sz="4000" dirty="0"/>
          </a:p>
          <a:p>
            <a:r>
              <a:rPr lang="en-US" sz="4000" dirty="0"/>
              <a:t>FINANCE</a:t>
            </a:r>
            <a:endParaRPr lang="ru-RU" sz="4000" dirty="0"/>
          </a:p>
          <a:p>
            <a:r>
              <a:rPr lang="en-US" sz="4000" dirty="0"/>
              <a:t>JOB</a:t>
            </a:r>
            <a:endParaRPr lang="ru-RU" sz="40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32656"/>
            <a:ext cx="8229600" cy="85010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Рейтинг образовательных программ  ИТ бакалавриат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13995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Из 66 вузов Международную аккредитацию образовательных программ получили только 8 вузов: </a:t>
            </a:r>
          </a:p>
          <a:p>
            <a:r>
              <a:rPr lang="ru-RU" sz="2400" dirty="0"/>
              <a:t>Казахстанско-Британский Технический Университет (КБТУ)  </a:t>
            </a:r>
          </a:p>
          <a:p>
            <a:r>
              <a:rPr lang="ru-RU" sz="2400" dirty="0" err="1"/>
              <a:t>Атырауский</a:t>
            </a:r>
            <a:r>
              <a:rPr lang="ru-RU" sz="2400" dirty="0"/>
              <a:t> университет нефти и газа </a:t>
            </a:r>
          </a:p>
          <a:p>
            <a:r>
              <a:rPr lang="ru-RU" sz="2400" dirty="0"/>
              <a:t>Университет имени Сулеймана Демиреля (СДУ) </a:t>
            </a:r>
          </a:p>
          <a:p>
            <a:r>
              <a:rPr lang="ru-RU" sz="2400" dirty="0"/>
              <a:t>Университет </a:t>
            </a:r>
            <a:r>
              <a:rPr lang="ru-RU" sz="2400" dirty="0" err="1"/>
              <a:t>Нархоз</a:t>
            </a:r>
            <a:r>
              <a:rPr lang="ru-RU" sz="2400" dirty="0"/>
              <a:t> </a:t>
            </a:r>
          </a:p>
          <a:p>
            <a:r>
              <a:rPr lang="ru-RU" sz="2400" dirty="0"/>
              <a:t>Международный университет информационных технологий (МУИТ)  </a:t>
            </a:r>
          </a:p>
          <a:p>
            <a:r>
              <a:rPr lang="ru-RU" sz="2400" dirty="0"/>
              <a:t>Алматы менеджмент университет  </a:t>
            </a:r>
          </a:p>
          <a:p>
            <a:r>
              <a:rPr lang="ru-RU" sz="2400" dirty="0"/>
              <a:t>Казахский национальный университет им. Аль-</a:t>
            </a:r>
            <a:r>
              <a:rPr lang="ru-RU" sz="2400" dirty="0" err="1"/>
              <a:t>Фараби</a:t>
            </a:r>
            <a:r>
              <a:rPr lang="ru-RU" sz="2400" dirty="0"/>
              <a:t> (</a:t>
            </a:r>
            <a:r>
              <a:rPr lang="ru-RU" sz="2400" dirty="0" err="1"/>
              <a:t>КазНУ</a:t>
            </a:r>
            <a:r>
              <a:rPr lang="ru-RU" sz="2400" dirty="0"/>
              <a:t>) </a:t>
            </a:r>
          </a:p>
          <a:p>
            <a:r>
              <a:rPr lang="ru-RU" sz="2400" dirty="0"/>
              <a:t>Восточно-Казахстанский государственный технический университет им. Д. </a:t>
            </a:r>
            <a:r>
              <a:rPr lang="ru-RU" sz="2400" dirty="0" err="1"/>
              <a:t>Серикбаева</a:t>
            </a:r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65938" y="134938"/>
            <a:ext cx="2133600" cy="476250"/>
          </a:xfrm>
          <a:noFill/>
        </p:spPr>
        <p:txBody>
          <a:bodyPr/>
          <a:lstStyle/>
          <a:p>
            <a:fld id="{554B20FA-B590-4A40-BB54-62FCDD6B0381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57753"/>
              </p:ext>
            </p:extLst>
          </p:nvPr>
        </p:nvGraphicFramePr>
        <p:xfrm>
          <a:off x="739775" y="2105025"/>
          <a:ext cx="7924800" cy="3983362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8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основана на проектно-ориентированной технологии обучения, в которой этапами разработки проекта являются: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onceive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    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Задумай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D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esign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        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Спроектируй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mplement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Реализуй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perate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      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Управляй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160463" lvl="0"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CDIO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инициатива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MIT (Massachusetts Institute of Technology)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35" descr="Macbook P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05064"/>
            <a:ext cx="2483768" cy="248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4" descr="Glo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331640" y="1340768"/>
            <a:ext cx="6357938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Центр  образовательных инноваций и 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Smart- </a:t>
            </a:r>
            <a:r>
              <a:rPr lang="ru-RU" sz="32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обучения МУИТ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2780928"/>
            <a:ext cx="70567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1.Информатика и организация </a:t>
            </a:r>
            <a:r>
              <a:rPr lang="ru-RU" b="1" dirty="0" err="1">
                <a:solidFill>
                  <a:srgbClr val="002060"/>
                </a:solidFill>
                <a:latin typeface="Bookman Old Style" pitchFamily="18" charset="0"/>
              </a:rPr>
              <a:t>цифровизации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 образования -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бакалавриат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 совместно с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КазНПУ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 им. Абая </a:t>
            </a: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2. </a:t>
            </a:r>
            <a:r>
              <a:rPr lang="ru-RU" b="1" dirty="0" err="1">
                <a:solidFill>
                  <a:srgbClr val="002060"/>
                </a:solidFill>
                <a:latin typeface="Bookman Old Style" pitchFamily="18" charset="0"/>
              </a:rPr>
              <a:t>Биоинформатика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бакалавриат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магисратура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 совместно с Институтом физиологии человека и животного </a:t>
            </a: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3. Цифровое право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совместно с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КазНПУ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 им. Абая – подготовительная работа. </a:t>
            </a:r>
          </a:p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4. Внедрение очно-сетевого обучения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в МУИТ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Bookman Old Style</vt:lpstr>
      <vt:lpstr>Calibri</vt:lpstr>
      <vt:lpstr>Тема Office</vt:lpstr>
      <vt:lpstr>Выступление президента АИК  СЭЗ «ПИТ»  Конысбаева А.Т. на  расширенном заседании Президиума МАИН 26 ноября 2019 года Трансформация бизнеса и образования в  условиях цифровой экономики</vt:lpstr>
      <vt:lpstr>Взаимодействие с образовательными учреждениями</vt:lpstr>
      <vt:lpstr>DIGITAL  ATAMEKEN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МАИН АА</cp:lastModifiedBy>
  <cp:revision>41</cp:revision>
  <dcterms:created xsi:type="dcterms:W3CDTF">2017-01-26T08:50:03Z</dcterms:created>
  <dcterms:modified xsi:type="dcterms:W3CDTF">2019-12-03T10:53:32Z</dcterms:modified>
</cp:coreProperties>
</file>