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0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0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4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0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2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4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9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79E2-8AF7-4B04-A337-BE592151CCA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BABDCA9-353E-4494-9661-1B98CA198A5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3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F4BD-D37E-4920-862E-7DC73599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842" y="1098438"/>
            <a:ext cx="6109253" cy="167126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err="1">
                <a:solidFill>
                  <a:schemeClr val="accent1">
                    <a:lumMod val="75000"/>
                  </a:schemeClr>
                </a:solidFill>
              </a:rPr>
              <a:t>Билялов</a:t>
            </a: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500" b="1" dirty="0" err="1">
                <a:solidFill>
                  <a:schemeClr val="accent1">
                    <a:lumMod val="75000"/>
                  </a:schemeClr>
                </a:solidFill>
              </a:rPr>
              <a:t>Ержан</a:t>
            </a: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500" b="1" dirty="0" err="1">
                <a:solidFill>
                  <a:schemeClr val="accent1">
                    <a:lumMod val="75000"/>
                  </a:schemeClr>
                </a:solidFill>
              </a:rPr>
              <a:t>Калиевич</a:t>
            </a:r>
            <a:endParaRPr lang="ru-RU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90D7A1-56AD-483B-998F-D9BAB127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842" y="2769704"/>
            <a:ext cx="6520071" cy="4103722"/>
          </a:xfrm>
        </p:spPr>
        <p:txBody>
          <a:bodyPr>
            <a:normAutofit/>
          </a:bodyPr>
          <a:lstStyle/>
          <a:p>
            <a:r>
              <a:rPr lang="ru-RU" b="1" dirty="0"/>
              <a:t>Избран решением Президиума от 28.09.2017 действительным членом Академии </a:t>
            </a:r>
          </a:p>
          <a:p>
            <a:r>
              <a:rPr lang="ru-RU" dirty="0"/>
              <a:t>Компания </a:t>
            </a:r>
            <a:r>
              <a:rPr lang="ru-RU" dirty="0" err="1"/>
              <a:t>NYCoaching</a:t>
            </a:r>
            <a:endParaRPr lang="ru-RU" dirty="0"/>
          </a:p>
          <a:p>
            <a:r>
              <a:rPr lang="ru-RU" b="1" dirty="0"/>
              <a:t>Должность: </a:t>
            </a:r>
            <a:r>
              <a:rPr lang="ru-RU" dirty="0"/>
              <a:t>Основатель - Партнер, профессиональный коуч</a:t>
            </a:r>
          </a:p>
          <a:p>
            <a:endParaRPr lang="ru-RU" dirty="0"/>
          </a:p>
          <a:p>
            <a:r>
              <a:rPr lang="ru-RU" b="1" dirty="0"/>
              <a:t>Ученая степень: </a:t>
            </a:r>
            <a:r>
              <a:rPr lang="ru-RU" dirty="0"/>
              <a:t>Доктор экономических наук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FA8DB-C011-4C29-BB18-6FEED0A72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38"/>
            <a:ext cx="5141842" cy="46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9D743-62E8-4024-BE84-ED472189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817" y="675861"/>
            <a:ext cx="7209183" cy="1507572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Тлесбаев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Данияр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Салимович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2725F-CEAD-496B-B6C6-F5F0E83EA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817" y="2531165"/>
            <a:ext cx="7209183" cy="49279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Академик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КФК «</a:t>
            </a:r>
            <a:r>
              <a:rPr lang="ru-RU" dirty="0" err="1"/>
              <a:t>ЮрАзия</a:t>
            </a:r>
            <a:r>
              <a:rPr lang="ru-RU" dirty="0"/>
              <a:t> </a:t>
            </a:r>
            <a:r>
              <a:rPr lang="ru-RU" dirty="0" err="1"/>
              <a:t>Энерджи</a:t>
            </a:r>
            <a:r>
              <a:rPr lang="ru-RU" dirty="0"/>
              <a:t> </a:t>
            </a:r>
            <a:r>
              <a:rPr lang="ru-RU" dirty="0" err="1"/>
              <a:t>Холдингс</a:t>
            </a:r>
            <a:r>
              <a:rPr lang="ru-RU" dirty="0"/>
              <a:t> Лтд.»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 </a:t>
            </a:r>
            <a:r>
              <a:rPr lang="ru-RU" dirty="0"/>
              <a:t>Комплаенс менеджер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59E3D0-2DFE-4A03-BADE-D27EFAC2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9" y="564800"/>
            <a:ext cx="4188188" cy="55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8DEB8-DD62-4115-9599-887761A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5" y="590412"/>
            <a:ext cx="6970645" cy="175867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Чакеева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Карлыгаш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Сайлаубаевна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4C1D0-2E5C-4835-AFFB-FD4DD27C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356" y="2349086"/>
            <a:ext cx="6970643" cy="450891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30.10.2017 действительным членом Академии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Университет "Туран"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доцент кафедры "Маркетинг и логистика«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Кандидат технических наук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488C64-1056-4E39-B1CF-A1128E5E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" y="907944"/>
            <a:ext cx="3659256" cy="50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FB583-86E8-437E-BFF1-0829B54E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4" y="524151"/>
            <a:ext cx="7898296" cy="158294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Карягина Светлана Александровна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D4757-CF0F-4D0A-91E7-309F5FCB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965" y="2276198"/>
            <a:ext cx="8213035" cy="44559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Переизбрана из адъюнкта в член-корреспонденты </a:t>
            </a:r>
          </a:p>
          <a:p>
            <a:pPr marL="0" indent="0" algn="ctr">
              <a:buNone/>
            </a:pPr>
            <a:r>
              <a:rPr lang="ru-RU" b="1" dirty="0"/>
              <a:t> решением Президиума 30.10.2017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ТОО "2K"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консультант</a:t>
            </a:r>
          </a:p>
          <a:p>
            <a:pPr marL="0" indent="0" algn="ctr">
              <a:buNone/>
            </a:pPr>
            <a:r>
              <a:rPr lang="ru-RU" dirty="0"/>
              <a:t>Горный инженер, </a:t>
            </a:r>
            <a:r>
              <a:rPr lang="ru-RU" dirty="0" err="1"/>
              <a:t>соб</a:t>
            </a:r>
            <a:r>
              <a:rPr lang="ru-RU" dirty="0"/>
              <a:t>-корр. МАИН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BABC09-C0C5-41E9-8DA6-8311B258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4" y="427250"/>
            <a:ext cx="4087700" cy="54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6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D84E5-64A5-4D99-9068-2703C90B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739" y="335445"/>
            <a:ext cx="8067261" cy="171229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Еспаев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Асет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Сейтжанович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1AAC2-CABB-460E-84B0-EFF0BD16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391" y="2077416"/>
            <a:ext cx="7139609" cy="466725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ТОО "</a:t>
            </a:r>
            <a:r>
              <a:rPr lang="ru-RU" dirty="0" err="1"/>
              <a:t>Сrystal</a:t>
            </a:r>
            <a:r>
              <a:rPr lang="ru-RU" dirty="0"/>
              <a:t> </a:t>
            </a:r>
            <a:r>
              <a:rPr lang="ru-RU" dirty="0" err="1"/>
              <a:t>Talent</a:t>
            </a:r>
            <a:r>
              <a:rPr lang="ru-RU" dirty="0"/>
              <a:t> </a:t>
            </a:r>
            <a:r>
              <a:rPr lang="ru-RU" dirty="0" err="1"/>
              <a:t>Appraisal</a:t>
            </a:r>
            <a:r>
              <a:rPr lang="ru-RU" dirty="0"/>
              <a:t>"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Директор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 оценки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F6876-6BC0-4371-B372-8A2604B58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3" y="813257"/>
            <a:ext cx="3962064" cy="47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043E-07D8-4176-AA32-A31A7990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530" y="660124"/>
            <a:ext cx="7815470" cy="14605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Ломакина Евгения Сергеевна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98024-CEF6-4F17-8CAE-7F261BF4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339" y="2120624"/>
            <a:ext cx="7457661" cy="47607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ТОО "АНИРА"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Исполнительный директор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 оценки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CD342-064D-4F59-8343-32BC508A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6" y="980892"/>
            <a:ext cx="3789226" cy="48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C518C-E813-4361-B956-7C7AA04D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18" y="424071"/>
            <a:ext cx="7513982" cy="159964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Куттыкадамов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Мухтар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Есимканович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5D098-18B3-4BC4-AD1F-C125B3A5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0" y="2213113"/>
            <a:ext cx="7195929" cy="439972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действительным членом Академии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Государственный университет имени </a:t>
            </a:r>
            <a:r>
              <a:rPr lang="ru-RU" dirty="0" err="1"/>
              <a:t>Шакарима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 </a:t>
            </a:r>
            <a:r>
              <a:rPr lang="ru-RU" dirty="0"/>
              <a:t>Руководитель центра "</a:t>
            </a:r>
            <a:r>
              <a:rPr lang="ru-RU" dirty="0" err="1"/>
              <a:t>Геоцентр-Шакарим</a:t>
            </a:r>
            <a:r>
              <a:rPr lang="ru-RU" dirty="0"/>
              <a:t>", </a:t>
            </a:r>
            <a:r>
              <a:rPr lang="ru-RU" dirty="0" err="1"/>
              <a:t>и.о</a:t>
            </a:r>
            <a:r>
              <a:rPr lang="ru-RU" dirty="0"/>
              <a:t>. </a:t>
            </a:r>
            <a:r>
              <a:rPr lang="ru-RU" dirty="0" err="1"/>
              <a:t>ассоцированный</a:t>
            </a:r>
            <a:r>
              <a:rPr lang="ru-RU" dirty="0"/>
              <a:t> профессор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Доктор философских наук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300999-7C6F-4F53-AA8B-808CB033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" y="606924"/>
            <a:ext cx="3869292" cy="54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9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ED78F-177E-4B7E-A14B-B27E6854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096" y="563910"/>
            <a:ext cx="7417904" cy="111911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Койбагаров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Самат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Хариевич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89849-95D6-4DE8-B363-A88A3F66D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095" y="2023716"/>
            <a:ext cx="7417904" cy="48342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действительным членом Академии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ПХВ РГП СГУ имени </a:t>
            </a:r>
            <a:r>
              <a:rPr lang="ru-RU" dirty="0" err="1"/>
              <a:t>Шакарима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доцент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Кандидат технических наук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6D1CA-5CC4-4E5F-97D9-D1C332E31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1" y="609192"/>
            <a:ext cx="3833178" cy="49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1175C-A9BE-44BF-977F-B028A3E3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539" y="457891"/>
            <a:ext cx="7381460" cy="168364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Байжуманов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Муратбек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Жанатбекович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5ED06-9C3A-4807-B530-84ECB27B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16" y="2141536"/>
            <a:ext cx="7513983" cy="47164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действительным членом Академии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РГП на ПХВ Государственный университет </a:t>
            </a:r>
            <a:r>
              <a:rPr lang="ru-RU" dirty="0" err="1"/>
              <a:t>им.Шакарима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</a:t>
            </a:r>
            <a:r>
              <a:rPr lang="ru-RU" dirty="0" err="1"/>
              <a:t>ассоцированный</a:t>
            </a:r>
            <a:r>
              <a:rPr lang="ru-RU" dirty="0"/>
              <a:t> профессор </a:t>
            </a:r>
            <a:r>
              <a:rPr lang="ru-RU" dirty="0" err="1"/>
              <a:t>каф.Физики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Доктор философии (</a:t>
            </a:r>
            <a:r>
              <a:rPr lang="ru-RU" dirty="0" err="1"/>
              <a:t>PhD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CE924-92EE-4924-9CA0-4D235DC3B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0" y="856074"/>
            <a:ext cx="3762558" cy="47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3DFED-314A-4659-9E88-AD542F7D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96" y="497647"/>
            <a:ext cx="8332304" cy="1460499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Шермаханова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Роза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Жарылкасыновна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D2392-74E7-4185-AF6E-684F98D5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939" y="2057537"/>
            <a:ext cx="7991061" cy="48004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24.11.2017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Кызылординский</a:t>
            </a:r>
            <a:r>
              <a:rPr lang="ru-RU" dirty="0"/>
              <a:t> гуманитарный колледж </a:t>
            </a:r>
            <a:r>
              <a:rPr lang="ru-RU" dirty="0" err="1"/>
              <a:t>им.М.Маметовой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</a:t>
            </a:r>
            <a:r>
              <a:rPr lang="ru-RU" dirty="0" err="1"/>
              <a:t>Зав.отделам</a:t>
            </a:r>
            <a:r>
              <a:rPr lang="ru-RU" dirty="0"/>
              <a:t> "Учебно-информационного анализа«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 педагогических наук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6E59E-4CA8-478D-8283-1FCA2A19BC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4" y="626718"/>
            <a:ext cx="3635362" cy="468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89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DF97D-5A8C-4C2B-979D-E4041355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242" y="365124"/>
            <a:ext cx="7235687" cy="1593022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Тоганова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Жаксыгул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Кохановна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8B66C-EBFE-40D0-958E-F8BBFFCD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312" y="1958146"/>
            <a:ext cx="7235687" cy="47076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24.11.2017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Кызылординский</a:t>
            </a:r>
            <a:r>
              <a:rPr lang="ru-RU" dirty="0"/>
              <a:t> гуманитарный колледж </a:t>
            </a:r>
            <a:r>
              <a:rPr lang="ru-RU" dirty="0" err="1"/>
              <a:t>им.М.Маметовой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Исполняющая обязанности директора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 исторических наук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132DEA-115A-4105-83AB-27A05017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" y="871675"/>
            <a:ext cx="4503630" cy="4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DF91C-026C-4F10-820D-7C1F9788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905" y="497647"/>
            <a:ext cx="7298635" cy="170221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Жамкенов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Саулебек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Жамкенович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3C02D-3CAC-474A-8DAB-93218787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904" y="2014331"/>
            <a:ext cx="7298635" cy="552270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действительным членом Академии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Комитет по правовой статистике и специальным учетам Генеральной прокуратуры РК 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Руководитель пресс-службы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A4747F-49FC-44B8-AB05-7C6311D69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2" y="808382"/>
            <a:ext cx="3821521" cy="49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73A8C-4FC3-459C-96D9-C56E5929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660" y="484395"/>
            <a:ext cx="6639339" cy="154318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Дюсембаева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Аида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Нурманбековна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F713B-7AAC-4DF3-BF1D-F4F56E22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661" y="2190750"/>
            <a:ext cx="6639339" cy="4395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24.11.2017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ОЮЛ в форме Ассоциации "Союз проектных Менеджеров"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Руководитель тренинг центра ДКП СПМ РК</a:t>
            </a:r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 делового администрирования (MBA) или по специальности управление проектами (Менеджмент)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AB59D7-6446-48C7-88A4-E3180C50D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612"/>
            <a:ext cx="5552660" cy="48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4AE48-9D02-4BF1-A468-8E725265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365" y="365124"/>
            <a:ext cx="7298635" cy="163595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Иманбаев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Марат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Аширалиевич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CA8D1-4125-47AF-B992-8D0A6DE2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365" y="2097295"/>
            <a:ext cx="7298635" cy="47607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действительным членом Академии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РГП "Национальный центр по комплексной переработке минерального сырья"(РГП НЦ КПМС РК)</a:t>
            </a:r>
          </a:p>
          <a:p>
            <a:pPr marL="0" indent="0" algn="ctr">
              <a:buNone/>
            </a:pPr>
            <a:r>
              <a:rPr lang="ru-RU" b="1" dirty="0"/>
              <a:t>Должность: </a:t>
            </a:r>
            <a:r>
              <a:rPr lang="ru-RU" dirty="0"/>
              <a:t>Начальник ПКО (проектно-конструкторского отдела)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Кандидат технических наук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A40CA-87C2-4624-AA2F-C2F4C6FF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7" y="365125"/>
            <a:ext cx="4006269" cy="56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FD0C5-AE18-4020-94AD-7B04EEF4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64" y="709682"/>
            <a:ext cx="7527236" cy="145042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Сарымсакова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Алмагуль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Сессияевна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3BFB9-D187-4587-B3FB-B4BAA20D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764" y="2309329"/>
            <a:ext cx="7527235" cy="478996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действительным членом Академии </a:t>
            </a:r>
          </a:p>
          <a:p>
            <a:pPr marL="0" indent="0" algn="ctr">
              <a:buNone/>
            </a:pPr>
            <a:r>
              <a:rPr lang="ru-RU" dirty="0"/>
              <a:t>Международная образовательная корпорация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проектор по науке, директор кампуса "Казахско-Американский университет"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Кандидат искусствоведения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E4DAE6-4940-4E03-8F0F-1CE47F52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8" y="709683"/>
            <a:ext cx="3801599" cy="54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68E7C-9635-49C4-B555-C85E2985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329" y="583786"/>
            <a:ext cx="7510671" cy="14605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Калиев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Эрнест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Ахметбекович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FDF75-4FFC-4D0A-A26F-E750A38A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330" y="2044286"/>
            <a:ext cx="7510670" cy="481371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30.10.2017 </a:t>
            </a:r>
          </a:p>
          <a:p>
            <a:pPr marL="0" indent="0" algn="ctr">
              <a:buNone/>
            </a:pPr>
            <a:r>
              <a:rPr lang="ru-RU" b="1" dirty="0"/>
              <a:t>Членом - корреспондентом Академии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dirty="0" err="1"/>
              <a:t>КазНУ</a:t>
            </a:r>
            <a:r>
              <a:rPr lang="ru-RU" dirty="0"/>
              <a:t> имени аль-Фараби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Директор центра биомедицины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Кандидат медицинских наук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84351-D8F5-4B5D-8EDC-65073E2F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8" y="953929"/>
            <a:ext cx="3950009" cy="49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CFBA7-A768-4CFF-89A8-2B7D4177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6" y="251860"/>
            <a:ext cx="7010399" cy="186848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Шильдибеков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Ерлан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Жаржанович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B12B1-165F-4A12-9824-5CA4B78A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1" y="2226365"/>
            <a:ext cx="7103164" cy="49033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28.09.2017 </a:t>
            </a:r>
          </a:p>
          <a:p>
            <a:pPr marL="0" indent="0" algn="ctr">
              <a:buNone/>
            </a:pPr>
            <a:r>
              <a:rPr lang="ru-RU" b="1" dirty="0"/>
              <a:t>Членом-корреспондентом Академии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АО «МУИТ»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</a:t>
            </a:r>
            <a:r>
              <a:rPr lang="ru-RU" dirty="0" err="1"/>
              <a:t>Зав.кафедрой</a:t>
            </a:r>
            <a:r>
              <a:rPr lang="ru-RU" dirty="0"/>
              <a:t> «</a:t>
            </a:r>
            <a:r>
              <a:rPr lang="ru-RU" dirty="0" err="1"/>
              <a:t>ЭиБ</a:t>
            </a:r>
            <a:r>
              <a:rPr lang="ru-RU" dirty="0"/>
              <a:t>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Доктор философии (</a:t>
            </a:r>
            <a:r>
              <a:rPr lang="ru-RU" dirty="0" err="1"/>
              <a:t>PhD</a:t>
            </a:r>
            <a:r>
              <a:rPr lang="ru-RU" dirty="0"/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6F7C5-1350-4CD8-961B-FEBB545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9" y="887965"/>
            <a:ext cx="3667454" cy="50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8FBC-302B-4E3F-860F-1582EA87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82" y="429315"/>
            <a:ext cx="6980583" cy="14605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Накисбеков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Серик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Аликеевич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0D2B9-A208-4875-BBAC-B3DD7463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26" y="2007705"/>
            <a:ext cx="6851374" cy="48502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Переизбран из член-корреспондентов в Академики </a:t>
            </a:r>
            <a:endParaRPr lang="en-US" b="1" dirty="0"/>
          </a:p>
          <a:p>
            <a:pPr marL="0" indent="0" algn="ctr">
              <a:buNone/>
            </a:pPr>
            <a:r>
              <a:rPr lang="ru-RU" b="1" dirty="0"/>
              <a:t>решением Президиума от 30.10.2017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ТОО «Медцентр </a:t>
            </a:r>
            <a:r>
              <a:rPr lang="ru-RU" dirty="0" err="1"/>
              <a:t>Отырар</a:t>
            </a:r>
            <a:r>
              <a:rPr lang="ru-RU" dirty="0"/>
              <a:t>»</a:t>
            </a:r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Директор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Ученая степень: </a:t>
            </a:r>
            <a:r>
              <a:rPr lang="ru-RU" dirty="0"/>
              <a:t>Магистр медицинских наук	</a:t>
            </a:r>
          </a:p>
        </p:txBody>
      </p:sp>
      <p:pic>
        <p:nvPicPr>
          <p:cNvPr id="4098" name="Picture 2" descr="Картинки по запросу Накисбеков Серик Аликеевич">
            <a:extLst>
              <a:ext uri="{FF2B5EF4-FFF2-40B4-BE49-F238E27FC236}">
                <a16:creationId xmlns:a16="http://schemas.microsoft.com/office/drawing/2014/main" id="{41508C4B-7DFE-44A9-8B15-FA0CD89C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0" y="725970"/>
            <a:ext cx="4939966" cy="49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2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9621B-BA72-45B1-9145-E23D83B8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774" y="471142"/>
            <a:ext cx="7855226" cy="1582945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Иргалиев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Алибек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Жумантаевич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B28BE-36B3-4587-A191-9257A2611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061" y="1948070"/>
            <a:ext cx="7629939" cy="5264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Избран решением Президиума от 28.09.2017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АО Национальный инфокоммуникационный холдинг </a:t>
            </a:r>
            <a:r>
              <a:rPr lang="ru-RU" dirty="0" err="1"/>
              <a:t>Зерде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Должность:</a:t>
            </a:r>
            <a:r>
              <a:rPr lang="ru-RU" dirty="0"/>
              <a:t> Директор департамента по управлению программами, менеджер программ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36F0F0-8A36-4515-848E-112EA2476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" y="896100"/>
            <a:ext cx="3639542" cy="48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7D9B9-BBB2-4C4F-B174-F1FD6DCB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443" y="510899"/>
            <a:ext cx="6821557" cy="156969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Жусупбекова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Гульсара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Галимбековна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4627C-B47E-47C0-AC15-A50920C9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91" y="2173356"/>
            <a:ext cx="7225747" cy="36973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Избрана решением Президиума от 28.09.2017 </a:t>
            </a:r>
          </a:p>
          <a:p>
            <a:pPr marL="0" indent="0" algn="ctr">
              <a:buNone/>
            </a:pPr>
            <a:r>
              <a:rPr lang="ru-RU" b="1" dirty="0"/>
              <a:t>член-корреспондентом МАИН </a:t>
            </a:r>
          </a:p>
          <a:p>
            <a:pPr marL="0" indent="0" algn="ctr">
              <a:buNone/>
            </a:pPr>
            <a:endParaRPr lang="kk-KZ" dirty="0"/>
          </a:p>
          <a:p>
            <a:pPr marL="0" indent="0" algn="ctr">
              <a:buNone/>
            </a:pPr>
            <a:r>
              <a:rPr lang="kk-KZ" dirty="0"/>
              <a:t>Кокшетауский государственный университет имени Ш.Уалиханова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kk-KZ" b="1" dirty="0"/>
              <a:t>Должность:</a:t>
            </a:r>
            <a:r>
              <a:rPr lang="kk-KZ" dirty="0"/>
              <a:t> Старший преподаватель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kk-KZ" b="1" dirty="0"/>
              <a:t>Ученая степень: </a:t>
            </a:r>
            <a:r>
              <a:rPr lang="kk-KZ" dirty="0"/>
              <a:t>Магистр педагогических наук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8AD1B-C412-4E33-9F13-0910C386A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7" y="510899"/>
            <a:ext cx="3878019" cy="52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164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</TotalTime>
  <Words>556</Words>
  <Application>Microsoft Office PowerPoint</Application>
  <PresentationFormat>Широкоэкранный</PresentationFormat>
  <Paragraphs>149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Галерея</vt:lpstr>
      <vt:lpstr>Билялов  Ержан Калиевич</vt:lpstr>
      <vt:lpstr>Жамкенов  Саулебек Жамкенович</vt:lpstr>
      <vt:lpstr>Иманбаев  Марат Аширалиевич</vt:lpstr>
      <vt:lpstr>Сарымсакова  Алмагуль Сессияевна</vt:lpstr>
      <vt:lpstr>Калиев  Эрнест Ахметбекович</vt:lpstr>
      <vt:lpstr>Шильдибеков  Ерлан Жаржанович</vt:lpstr>
      <vt:lpstr>Накисбеков  Серик Аликеевич</vt:lpstr>
      <vt:lpstr>Иргалиев  Алибек Жумантаевич</vt:lpstr>
      <vt:lpstr>Жусупбекова Гульсара Галимбековна</vt:lpstr>
      <vt:lpstr>Тлесбаев  Данияр Салимович</vt:lpstr>
      <vt:lpstr>Чакеева  Карлыгаш Сайлаубаевна</vt:lpstr>
      <vt:lpstr>Карягина Светлана Александровна</vt:lpstr>
      <vt:lpstr>Еспаев  Асет Сейтжанович</vt:lpstr>
      <vt:lpstr>Ломакина Евгения Сергеевна</vt:lpstr>
      <vt:lpstr>Куттыкадамов Мухтар Есимканович</vt:lpstr>
      <vt:lpstr>Койбагаров  Самат Хариевич</vt:lpstr>
      <vt:lpstr>Байжуманов Муратбек Жанатбекович</vt:lpstr>
      <vt:lpstr>Шермаханова  Роза Жарылкасыновна</vt:lpstr>
      <vt:lpstr>Тоганова  Жаксыгул Кохановна</vt:lpstr>
      <vt:lpstr>Дюсембаева Аида Нурманбековна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Билялов Ержан Калиевич</dc:title>
  <dc:creator>User_m1</dc:creator>
  <cp:lastModifiedBy>МАИН АА</cp:lastModifiedBy>
  <cp:revision>35</cp:revision>
  <dcterms:created xsi:type="dcterms:W3CDTF">2017-11-23T11:05:36Z</dcterms:created>
  <dcterms:modified xsi:type="dcterms:W3CDTF">2017-11-30T09:12:26Z</dcterms:modified>
</cp:coreProperties>
</file>